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82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21/08/2024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21/08/2024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189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800" b="1" i="0" u="none" strike="noStrike" baseline="0" dirty="0">
                <a:latin typeface="CIDFont+F1"/>
              </a:rPr>
              <a:t>SEGURANÇA E SAÚDE NO TRABALHO COM INFLAMÁVEIS E COMBUSTÍVEIS – CURSO BÁSICO - CAPACITAÇÃO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08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3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D38B554-C388-4DD0-977A-D7F352A027B6}"/>
              </a:ext>
            </a:extLst>
          </p:cNvPr>
          <p:cNvSpPr txBox="1"/>
          <p:nvPr/>
        </p:nvSpPr>
        <p:spPr>
          <a:xfrm>
            <a:off x="180231" y="1210374"/>
            <a:ext cx="7381032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algn="l"/>
            <a:endParaRPr lang="pt-BR" sz="1100" dirty="0">
              <a:solidFill>
                <a:srgbClr val="595959"/>
              </a:solidFill>
              <a:latin typeface="CIDFont+F3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Conteúdo programático teórico: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Inflamáveis: características, propriedades, perigos e riscos;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Controles coletivo e individual para trabalhos com inflamáveis;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Fontes de ignição e seu controle;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Proteção contra incêndio com inflamáveis;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Procedimentos básicos em situações de emergência com inflamáveis;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Conteúdo programático prático: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Conhecimentos e utilização dos sistemas de segurança contra incêndio com inflamáveis.</a:t>
            </a: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r>
              <a:rPr lang="pt-BR" sz="1100" dirty="0">
                <a:solidFill>
                  <a:srgbClr val="595959"/>
                </a:solidFill>
                <a:latin typeface="CIDFont+F3"/>
              </a:rPr>
              <a:t>Referência: NR 20 - Segurança e Saúde no Trabalho com Inflamáveis e Combustíveis </a:t>
            </a: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2486</TotalTime>
  <Words>232</Words>
  <Application>Microsoft Office PowerPoint</Application>
  <PresentationFormat>Personalizar</PresentationFormat>
  <Paragraphs>46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3" baseType="lpstr">
      <vt:lpstr>Arial</vt:lpstr>
      <vt:lpstr>Arial Narrow</vt:lpstr>
      <vt:lpstr>Calibri</vt:lpstr>
      <vt:lpstr>CIDFont+F1</vt:lpstr>
      <vt:lpstr>CIDFont+F3</vt:lpstr>
      <vt:lpstr>Copperplate Gothic Bold</vt:lpstr>
      <vt:lpstr>Franklin Gothic Book</vt:lpstr>
      <vt:lpstr>Perpetua</vt:lpstr>
      <vt:lpstr>Verdana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359</cp:revision>
  <cp:lastPrinted>2023-01-18T11:46:20Z</cp:lastPrinted>
  <dcterms:created xsi:type="dcterms:W3CDTF">1996-09-21T19:33:27Z</dcterms:created>
  <dcterms:modified xsi:type="dcterms:W3CDTF">2024-08-21T11:31:18Z</dcterms:modified>
</cp:coreProperties>
</file>